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529675" cy="30279975"/>
  <p:notesSz cx="6858000" cy="9144000"/>
  <p:defaultTextStyle>
    <a:defPPr>
      <a:defRPr lang="zh-TW"/>
    </a:defPPr>
    <a:lvl1pPr marL="0" algn="l" defTabSz="2486802" rtl="0" eaLnBrk="1" latinLnBrk="0" hangingPunct="1">
      <a:defRPr sz="4895" kern="1200">
        <a:solidFill>
          <a:schemeClr val="tx1"/>
        </a:solidFill>
        <a:latin typeface="+mn-lt"/>
        <a:ea typeface="+mn-ea"/>
        <a:cs typeface="+mn-cs"/>
      </a:defRPr>
    </a:lvl1pPr>
    <a:lvl2pPr marL="1243401" algn="l" defTabSz="2486802" rtl="0" eaLnBrk="1" latinLnBrk="0" hangingPunct="1">
      <a:defRPr sz="4895" kern="1200">
        <a:solidFill>
          <a:schemeClr val="tx1"/>
        </a:solidFill>
        <a:latin typeface="+mn-lt"/>
        <a:ea typeface="+mn-ea"/>
        <a:cs typeface="+mn-cs"/>
      </a:defRPr>
    </a:lvl2pPr>
    <a:lvl3pPr marL="2486802" algn="l" defTabSz="2486802" rtl="0" eaLnBrk="1" latinLnBrk="0" hangingPunct="1">
      <a:defRPr sz="4895" kern="1200">
        <a:solidFill>
          <a:schemeClr val="tx1"/>
        </a:solidFill>
        <a:latin typeface="+mn-lt"/>
        <a:ea typeface="+mn-ea"/>
        <a:cs typeface="+mn-cs"/>
      </a:defRPr>
    </a:lvl3pPr>
    <a:lvl4pPr marL="3730203" algn="l" defTabSz="2486802" rtl="0" eaLnBrk="1" latinLnBrk="0" hangingPunct="1">
      <a:defRPr sz="4895" kern="1200">
        <a:solidFill>
          <a:schemeClr val="tx1"/>
        </a:solidFill>
        <a:latin typeface="+mn-lt"/>
        <a:ea typeface="+mn-ea"/>
        <a:cs typeface="+mn-cs"/>
      </a:defRPr>
    </a:lvl4pPr>
    <a:lvl5pPr marL="4973604" algn="l" defTabSz="2486802" rtl="0" eaLnBrk="1" latinLnBrk="0" hangingPunct="1">
      <a:defRPr sz="4895" kern="1200">
        <a:solidFill>
          <a:schemeClr val="tx1"/>
        </a:solidFill>
        <a:latin typeface="+mn-lt"/>
        <a:ea typeface="+mn-ea"/>
        <a:cs typeface="+mn-cs"/>
      </a:defRPr>
    </a:lvl5pPr>
    <a:lvl6pPr marL="6217006" algn="l" defTabSz="2486802" rtl="0" eaLnBrk="1" latinLnBrk="0" hangingPunct="1">
      <a:defRPr sz="4895" kern="1200">
        <a:solidFill>
          <a:schemeClr val="tx1"/>
        </a:solidFill>
        <a:latin typeface="+mn-lt"/>
        <a:ea typeface="+mn-ea"/>
        <a:cs typeface="+mn-cs"/>
      </a:defRPr>
    </a:lvl6pPr>
    <a:lvl7pPr marL="7460407" algn="l" defTabSz="2486802" rtl="0" eaLnBrk="1" latinLnBrk="0" hangingPunct="1">
      <a:defRPr sz="4895" kern="1200">
        <a:solidFill>
          <a:schemeClr val="tx1"/>
        </a:solidFill>
        <a:latin typeface="+mn-lt"/>
        <a:ea typeface="+mn-ea"/>
        <a:cs typeface="+mn-cs"/>
      </a:defRPr>
    </a:lvl7pPr>
    <a:lvl8pPr marL="8703808" algn="l" defTabSz="2486802" rtl="0" eaLnBrk="1" latinLnBrk="0" hangingPunct="1">
      <a:defRPr sz="4895" kern="1200">
        <a:solidFill>
          <a:schemeClr val="tx1"/>
        </a:solidFill>
        <a:latin typeface="+mn-lt"/>
        <a:ea typeface="+mn-ea"/>
        <a:cs typeface="+mn-cs"/>
      </a:defRPr>
    </a:lvl8pPr>
    <a:lvl9pPr marL="9947209" algn="l" defTabSz="2486802" rtl="0" eaLnBrk="1" latinLnBrk="0" hangingPunct="1">
      <a:defRPr sz="489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9537">
          <p15:clr>
            <a:srgbClr val="A4A3A4"/>
          </p15:clr>
        </p15:guide>
        <p15:guide id="2" pos="67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A0C5E7"/>
    <a:srgbClr val="AACBE9"/>
    <a:srgbClr val="FB8E4B"/>
    <a:srgbClr val="FDC7A5"/>
    <a:srgbClr val="FF6600"/>
    <a:srgbClr val="F19955"/>
    <a:srgbClr val="BCD6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44" autoAdjust="0"/>
    <p:restoredTop sz="94245" autoAdjust="0"/>
  </p:normalViewPr>
  <p:slideViewPr>
    <p:cSldViewPr snapToGrid="0">
      <p:cViewPr>
        <p:scale>
          <a:sx n="60" d="100"/>
          <a:sy n="60" d="100"/>
        </p:scale>
        <p:origin x="-72" y="3738"/>
      </p:cViewPr>
      <p:guideLst>
        <p:guide orient="horz" pos="9537"/>
        <p:guide pos="67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4726" y="4955545"/>
            <a:ext cx="18300224" cy="10541917"/>
          </a:xfrm>
        </p:spPr>
        <p:txBody>
          <a:bodyPr anchor="b"/>
          <a:lstStyle>
            <a:lvl1pPr algn="ctr">
              <a:defRPr sz="565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1210" y="15903998"/>
            <a:ext cx="16147256" cy="7310649"/>
          </a:xfrm>
        </p:spPr>
        <p:txBody>
          <a:bodyPr/>
          <a:lstStyle>
            <a:lvl1pPr marL="0" indent="0" algn="ctr">
              <a:buNone/>
              <a:defRPr sz="2260"/>
            </a:lvl1pPr>
            <a:lvl2pPr marL="430565" indent="0" algn="ctr">
              <a:buNone/>
              <a:defRPr sz="1884"/>
            </a:lvl2pPr>
            <a:lvl3pPr marL="861131" indent="0" algn="ctr">
              <a:buNone/>
              <a:defRPr sz="1695"/>
            </a:lvl3pPr>
            <a:lvl4pPr marL="1291696" indent="0" algn="ctr">
              <a:buNone/>
              <a:defRPr sz="1506"/>
            </a:lvl4pPr>
            <a:lvl5pPr marL="1722263" indent="0" algn="ctr">
              <a:buNone/>
              <a:defRPr sz="1506"/>
            </a:lvl5pPr>
            <a:lvl6pPr marL="2152828" indent="0" algn="ctr">
              <a:buNone/>
              <a:defRPr sz="1506"/>
            </a:lvl6pPr>
            <a:lvl7pPr marL="2583393" indent="0" algn="ctr">
              <a:buNone/>
              <a:defRPr sz="1506"/>
            </a:lvl7pPr>
            <a:lvl8pPr marL="3013959" indent="0" algn="ctr">
              <a:buNone/>
              <a:defRPr sz="1506"/>
            </a:lvl8pPr>
            <a:lvl9pPr marL="3444524" indent="0" algn="ctr">
              <a:buNone/>
              <a:defRPr sz="1506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80234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9110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07176" y="1612128"/>
            <a:ext cx="4642336" cy="25660879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0167" y="1612128"/>
            <a:ext cx="13657888" cy="25660879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6438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9389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8953" y="7548979"/>
            <a:ext cx="18569345" cy="12595626"/>
          </a:xfrm>
        </p:spPr>
        <p:txBody>
          <a:bodyPr anchor="b"/>
          <a:lstStyle>
            <a:lvl1pPr>
              <a:defRPr sz="565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8953" y="20263765"/>
            <a:ext cx="18569345" cy="6623742"/>
          </a:xfrm>
        </p:spPr>
        <p:txBody>
          <a:bodyPr/>
          <a:lstStyle>
            <a:lvl1pPr marL="0" indent="0">
              <a:buNone/>
              <a:defRPr sz="2260">
                <a:solidFill>
                  <a:schemeClr val="tx1"/>
                </a:solidFill>
              </a:defRPr>
            </a:lvl1pPr>
            <a:lvl2pPr marL="430565" indent="0">
              <a:buNone/>
              <a:defRPr sz="1884">
                <a:solidFill>
                  <a:schemeClr val="tx1">
                    <a:tint val="75000"/>
                  </a:schemeClr>
                </a:solidFill>
              </a:defRPr>
            </a:lvl2pPr>
            <a:lvl3pPr marL="861131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3pPr>
            <a:lvl4pPr marL="1291696" indent="0">
              <a:buNone/>
              <a:defRPr sz="1506">
                <a:solidFill>
                  <a:schemeClr val="tx1">
                    <a:tint val="75000"/>
                  </a:schemeClr>
                </a:solidFill>
              </a:defRPr>
            </a:lvl4pPr>
            <a:lvl5pPr marL="1722263" indent="0">
              <a:buNone/>
              <a:defRPr sz="1506">
                <a:solidFill>
                  <a:schemeClr val="tx1">
                    <a:tint val="75000"/>
                  </a:schemeClr>
                </a:solidFill>
              </a:defRPr>
            </a:lvl5pPr>
            <a:lvl6pPr marL="2152828" indent="0">
              <a:buNone/>
              <a:defRPr sz="1506">
                <a:solidFill>
                  <a:schemeClr val="tx1">
                    <a:tint val="75000"/>
                  </a:schemeClr>
                </a:solidFill>
              </a:defRPr>
            </a:lvl6pPr>
            <a:lvl7pPr marL="2583393" indent="0">
              <a:buNone/>
              <a:defRPr sz="1506">
                <a:solidFill>
                  <a:schemeClr val="tx1">
                    <a:tint val="75000"/>
                  </a:schemeClr>
                </a:solidFill>
              </a:defRPr>
            </a:lvl7pPr>
            <a:lvl8pPr marL="3013959" indent="0">
              <a:buNone/>
              <a:defRPr sz="1506">
                <a:solidFill>
                  <a:schemeClr val="tx1">
                    <a:tint val="75000"/>
                  </a:schemeClr>
                </a:solidFill>
              </a:defRPr>
            </a:lvl8pPr>
            <a:lvl9pPr marL="3444524" indent="0">
              <a:buNone/>
              <a:defRPr sz="15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6559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0165" y="8060641"/>
            <a:ext cx="9150112" cy="19212366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99398" y="8060641"/>
            <a:ext cx="9150112" cy="19212366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3607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969" y="1612139"/>
            <a:ext cx="18569345" cy="5852729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2972" y="7422802"/>
            <a:ext cx="9108061" cy="3637800"/>
          </a:xfrm>
        </p:spPr>
        <p:txBody>
          <a:bodyPr anchor="b"/>
          <a:lstStyle>
            <a:lvl1pPr marL="0" indent="0">
              <a:buNone/>
              <a:defRPr sz="2260" b="1"/>
            </a:lvl1pPr>
            <a:lvl2pPr marL="430565" indent="0">
              <a:buNone/>
              <a:defRPr sz="1884" b="1"/>
            </a:lvl2pPr>
            <a:lvl3pPr marL="861131" indent="0">
              <a:buNone/>
              <a:defRPr sz="1695" b="1"/>
            </a:lvl3pPr>
            <a:lvl4pPr marL="1291696" indent="0">
              <a:buNone/>
              <a:defRPr sz="1506" b="1"/>
            </a:lvl4pPr>
            <a:lvl5pPr marL="1722263" indent="0">
              <a:buNone/>
              <a:defRPr sz="1506" b="1"/>
            </a:lvl5pPr>
            <a:lvl6pPr marL="2152828" indent="0">
              <a:buNone/>
              <a:defRPr sz="1506" b="1"/>
            </a:lvl6pPr>
            <a:lvl7pPr marL="2583393" indent="0">
              <a:buNone/>
              <a:defRPr sz="1506" b="1"/>
            </a:lvl7pPr>
            <a:lvl8pPr marL="3013959" indent="0">
              <a:buNone/>
              <a:defRPr sz="1506" b="1"/>
            </a:lvl8pPr>
            <a:lvl9pPr marL="3444524" indent="0">
              <a:buNone/>
              <a:defRPr sz="1506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2972" y="11060602"/>
            <a:ext cx="9108061" cy="1626848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99400" y="7422802"/>
            <a:ext cx="9152916" cy="3637800"/>
          </a:xfrm>
        </p:spPr>
        <p:txBody>
          <a:bodyPr anchor="b"/>
          <a:lstStyle>
            <a:lvl1pPr marL="0" indent="0">
              <a:buNone/>
              <a:defRPr sz="2260" b="1"/>
            </a:lvl1pPr>
            <a:lvl2pPr marL="430565" indent="0">
              <a:buNone/>
              <a:defRPr sz="1884" b="1"/>
            </a:lvl2pPr>
            <a:lvl3pPr marL="861131" indent="0">
              <a:buNone/>
              <a:defRPr sz="1695" b="1"/>
            </a:lvl3pPr>
            <a:lvl4pPr marL="1291696" indent="0">
              <a:buNone/>
              <a:defRPr sz="1506" b="1"/>
            </a:lvl4pPr>
            <a:lvl5pPr marL="1722263" indent="0">
              <a:buNone/>
              <a:defRPr sz="1506" b="1"/>
            </a:lvl5pPr>
            <a:lvl6pPr marL="2152828" indent="0">
              <a:buNone/>
              <a:defRPr sz="1506" b="1"/>
            </a:lvl6pPr>
            <a:lvl7pPr marL="2583393" indent="0">
              <a:buNone/>
              <a:defRPr sz="1506" b="1"/>
            </a:lvl7pPr>
            <a:lvl8pPr marL="3013959" indent="0">
              <a:buNone/>
              <a:defRPr sz="1506" b="1"/>
            </a:lvl8pPr>
            <a:lvl9pPr marL="3444524" indent="0">
              <a:buNone/>
              <a:defRPr sz="1506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99400" y="11060602"/>
            <a:ext cx="9152916" cy="1626848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4510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8167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660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969" y="2018665"/>
            <a:ext cx="6943882" cy="7065328"/>
          </a:xfrm>
        </p:spPr>
        <p:txBody>
          <a:bodyPr anchor="b"/>
          <a:lstStyle>
            <a:lvl1pPr>
              <a:defRPr sz="3013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52916" y="4359762"/>
            <a:ext cx="10899398" cy="21518408"/>
          </a:xfrm>
        </p:spPr>
        <p:txBody>
          <a:bodyPr/>
          <a:lstStyle>
            <a:lvl1pPr>
              <a:defRPr sz="3013"/>
            </a:lvl1pPr>
            <a:lvl2pPr>
              <a:defRPr sz="2636"/>
            </a:lvl2pPr>
            <a:lvl3pPr>
              <a:defRPr sz="2260"/>
            </a:lvl3pPr>
            <a:lvl4pPr>
              <a:defRPr sz="1884"/>
            </a:lvl4pPr>
            <a:lvl5pPr>
              <a:defRPr sz="1884"/>
            </a:lvl5pPr>
            <a:lvl6pPr>
              <a:defRPr sz="1884"/>
            </a:lvl6pPr>
            <a:lvl7pPr>
              <a:defRPr sz="1884"/>
            </a:lvl7pPr>
            <a:lvl8pPr>
              <a:defRPr sz="1884"/>
            </a:lvl8pPr>
            <a:lvl9pPr>
              <a:defRPr sz="1884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969" y="9083992"/>
            <a:ext cx="6943882" cy="16829220"/>
          </a:xfrm>
        </p:spPr>
        <p:txBody>
          <a:bodyPr/>
          <a:lstStyle>
            <a:lvl1pPr marL="0" indent="0">
              <a:buNone/>
              <a:defRPr sz="1506"/>
            </a:lvl1pPr>
            <a:lvl2pPr marL="430565" indent="0">
              <a:buNone/>
              <a:defRPr sz="1319"/>
            </a:lvl2pPr>
            <a:lvl3pPr marL="861131" indent="0">
              <a:buNone/>
              <a:defRPr sz="1130"/>
            </a:lvl3pPr>
            <a:lvl4pPr marL="1291696" indent="0">
              <a:buNone/>
              <a:defRPr sz="941"/>
            </a:lvl4pPr>
            <a:lvl5pPr marL="1722263" indent="0">
              <a:buNone/>
              <a:defRPr sz="941"/>
            </a:lvl5pPr>
            <a:lvl6pPr marL="2152828" indent="0">
              <a:buNone/>
              <a:defRPr sz="941"/>
            </a:lvl6pPr>
            <a:lvl7pPr marL="2583393" indent="0">
              <a:buNone/>
              <a:defRPr sz="941"/>
            </a:lvl7pPr>
            <a:lvl8pPr marL="3013959" indent="0">
              <a:buNone/>
              <a:defRPr sz="941"/>
            </a:lvl8pPr>
            <a:lvl9pPr marL="3444524" indent="0">
              <a:buNone/>
              <a:defRPr sz="94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67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969" y="2018665"/>
            <a:ext cx="6943882" cy="7065328"/>
          </a:xfrm>
        </p:spPr>
        <p:txBody>
          <a:bodyPr anchor="b"/>
          <a:lstStyle>
            <a:lvl1pPr>
              <a:defRPr sz="3013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52916" y="4359762"/>
            <a:ext cx="10899398" cy="21518408"/>
          </a:xfrm>
        </p:spPr>
        <p:txBody>
          <a:bodyPr anchor="t"/>
          <a:lstStyle>
            <a:lvl1pPr marL="0" indent="0">
              <a:buNone/>
              <a:defRPr sz="3013"/>
            </a:lvl1pPr>
            <a:lvl2pPr marL="430565" indent="0">
              <a:buNone/>
              <a:defRPr sz="2636"/>
            </a:lvl2pPr>
            <a:lvl3pPr marL="861131" indent="0">
              <a:buNone/>
              <a:defRPr sz="2260"/>
            </a:lvl3pPr>
            <a:lvl4pPr marL="1291696" indent="0">
              <a:buNone/>
              <a:defRPr sz="1884"/>
            </a:lvl4pPr>
            <a:lvl5pPr marL="1722263" indent="0">
              <a:buNone/>
              <a:defRPr sz="1884"/>
            </a:lvl5pPr>
            <a:lvl6pPr marL="2152828" indent="0">
              <a:buNone/>
              <a:defRPr sz="1884"/>
            </a:lvl6pPr>
            <a:lvl7pPr marL="2583393" indent="0">
              <a:buNone/>
              <a:defRPr sz="1884"/>
            </a:lvl7pPr>
            <a:lvl8pPr marL="3013959" indent="0">
              <a:buNone/>
              <a:defRPr sz="1884"/>
            </a:lvl8pPr>
            <a:lvl9pPr marL="3444524" indent="0">
              <a:buNone/>
              <a:defRPr sz="1884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969" y="9083992"/>
            <a:ext cx="6943882" cy="16829220"/>
          </a:xfrm>
        </p:spPr>
        <p:txBody>
          <a:bodyPr/>
          <a:lstStyle>
            <a:lvl1pPr marL="0" indent="0">
              <a:buNone/>
              <a:defRPr sz="1506"/>
            </a:lvl1pPr>
            <a:lvl2pPr marL="430565" indent="0">
              <a:buNone/>
              <a:defRPr sz="1319"/>
            </a:lvl2pPr>
            <a:lvl3pPr marL="861131" indent="0">
              <a:buNone/>
              <a:defRPr sz="1130"/>
            </a:lvl3pPr>
            <a:lvl4pPr marL="1291696" indent="0">
              <a:buNone/>
              <a:defRPr sz="941"/>
            </a:lvl4pPr>
            <a:lvl5pPr marL="1722263" indent="0">
              <a:buNone/>
              <a:defRPr sz="941"/>
            </a:lvl5pPr>
            <a:lvl6pPr marL="2152828" indent="0">
              <a:buNone/>
              <a:defRPr sz="941"/>
            </a:lvl6pPr>
            <a:lvl7pPr marL="2583393" indent="0">
              <a:buNone/>
              <a:defRPr sz="941"/>
            </a:lvl7pPr>
            <a:lvl8pPr marL="3013959" indent="0">
              <a:buNone/>
              <a:defRPr sz="941"/>
            </a:lvl8pPr>
            <a:lvl9pPr marL="3444524" indent="0">
              <a:buNone/>
              <a:defRPr sz="94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894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7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0165" y="1612139"/>
            <a:ext cx="18569345" cy="5852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0165" y="8060641"/>
            <a:ext cx="18569345" cy="192123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0165" y="28065062"/>
            <a:ext cx="4844177" cy="16121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BDC70-D88F-4E52-BB4E-18A7D1FB1153}" type="datetimeFigureOut">
              <a:rPr lang="zh-TW" altLang="en-US" smtClean="0"/>
              <a:pPr/>
              <a:t>2018/3/29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31705" y="28065062"/>
            <a:ext cx="7266265" cy="16121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05333" y="28065062"/>
            <a:ext cx="4844177" cy="16121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4DB64-798C-40FE-B909-E2877ECD174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776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61131" rtl="0" eaLnBrk="1" latinLnBrk="0" hangingPunct="1">
        <a:lnSpc>
          <a:spcPct val="90000"/>
        </a:lnSpc>
        <a:spcBef>
          <a:spcPct val="0"/>
        </a:spcBef>
        <a:buNone/>
        <a:defRPr sz="414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5283" indent="-215283" algn="l" defTabSz="861131" rtl="0" eaLnBrk="1" latinLnBrk="0" hangingPunct="1">
        <a:lnSpc>
          <a:spcPct val="90000"/>
        </a:lnSpc>
        <a:spcBef>
          <a:spcPts val="941"/>
        </a:spcBef>
        <a:buFont typeface="Arial" panose="020B0604020202020204" pitchFamily="34" charset="0"/>
        <a:buChar char="•"/>
        <a:defRPr sz="2636" kern="1200">
          <a:solidFill>
            <a:schemeClr val="tx1"/>
          </a:solidFill>
          <a:latin typeface="+mn-lt"/>
          <a:ea typeface="+mn-ea"/>
          <a:cs typeface="+mn-cs"/>
        </a:defRPr>
      </a:lvl1pPr>
      <a:lvl2pPr marL="645848" indent="-215283" algn="l" defTabSz="861131" rtl="0" eaLnBrk="1" latinLnBrk="0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2260" kern="1200">
          <a:solidFill>
            <a:schemeClr val="tx1"/>
          </a:solidFill>
          <a:latin typeface="+mn-lt"/>
          <a:ea typeface="+mn-ea"/>
          <a:cs typeface="+mn-cs"/>
        </a:defRPr>
      </a:lvl2pPr>
      <a:lvl3pPr marL="1076413" indent="-215283" algn="l" defTabSz="861131" rtl="0" eaLnBrk="1" latinLnBrk="0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884" kern="1200">
          <a:solidFill>
            <a:schemeClr val="tx1"/>
          </a:solidFill>
          <a:latin typeface="+mn-lt"/>
          <a:ea typeface="+mn-ea"/>
          <a:cs typeface="+mn-cs"/>
        </a:defRPr>
      </a:lvl3pPr>
      <a:lvl4pPr marL="1506978" indent="-215283" algn="l" defTabSz="861131" rtl="0" eaLnBrk="1" latinLnBrk="0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5" kern="1200">
          <a:solidFill>
            <a:schemeClr val="tx1"/>
          </a:solidFill>
          <a:latin typeface="+mn-lt"/>
          <a:ea typeface="+mn-ea"/>
          <a:cs typeface="+mn-cs"/>
        </a:defRPr>
      </a:lvl4pPr>
      <a:lvl5pPr marL="1937545" indent="-215283" algn="l" defTabSz="861131" rtl="0" eaLnBrk="1" latinLnBrk="0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5" kern="1200">
          <a:solidFill>
            <a:schemeClr val="tx1"/>
          </a:solidFill>
          <a:latin typeface="+mn-lt"/>
          <a:ea typeface="+mn-ea"/>
          <a:cs typeface="+mn-cs"/>
        </a:defRPr>
      </a:lvl5pPr>
      <a:lvl6pPr marL="2368111" indent="-215283" algn="l" defTabSz="861131" rtl="0" eaLnBrk="1" latinLnBrk="0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5" kern="1200">
          <a:solidFill>
            <a:schemeClr val="tx1"/>
          </a:solidFill>
          <a:latin typeface="+mn-lt"/>
          <a:ea typeface="+mn-ea"/>
          <a:cs typeface="+mn-cs"/>
        </a:defRPr>
      </a:lvl6pPr>
      <a:lvl7pPr marL="2798676" indent="-215283" algn="l" defTabSz="861131" rtl="0" eaLnBrk="1" latinLnBrk="0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5" kern="1200">
          <a:solidFill>
            <a:schemeClr val="tx1"/>
          </a:solidFill>
          <a:latin typeface="+mn-lt"/>
          <a:ea typeface="+mn-ea"/>
          <a:cs typeface="+mn-cs"/>
        </a:defRPr>
      </a:lvl7pPr>
      <a:lvl8pPr marL="3229241" indent="-215283" algn="l" defTabSz="861131" rtl="0" eaLnBrk="1" latinLnBrk="0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5" kern="1200">
          <a:solidFill>
            <a:schemeClr val="tx1"/>
          </a:solidFill>
          <a:latin typeface="+mn-lt"/>
          <a:ea typeface="+mn-ea"/>
          <a:cs typeface="+mn-cs"/>
        </a:defRPr>
      </a:lvl8pPr>
      <a:lvl9pPr marL="3659807" indent="-215283" algn="l" defTabSz="861131" rtl="0" eaLnBrk="1" latinLnBrk="0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1131" rtl="0" eaLnBrk="1" latinLnBrk="0" hangingPunct="1">
        <a:defRPr sz="1695" kern="1200">
          <a:solidFill>
            <a:schemeClr val="tx1"/>
          </a:solidFill>
          <a:latin typeface="+mn-lt"/>
          <a:ea typeface="+mn-ea"/>
          <a:cs typeface="+mn-cs"/>
        </a:defRPr>
      </a:lvl1pPr>
      <a:lvl2pPr marL="430565" algn="l" defTabSz="861131" rtl="0" eaLnBrk="1" latinLnBrk="0" hangingPunct="1">
        <a:defRPr sz="1695" kern="1200">
          <a:solidFill>
            <a:schemeClr val="tx1"/>
          </a:solidFill>
          <a:latin typeface="+mn-lt"/>
          <a:ea typeface="+mn-ea"/>
          <a:cs typeface="+mn-cs"/>
        </a:defRPr>
      </a:lvl2pPr>
      <a:lvl3pPr marL="861131" algn="l" defTabSz="861131" rtl="0" eaLnBrk="1" latinLnBrk="0" hangingPunct="1">
        <a:defRPr sz="1695" kern="1200">
          <a:solidFill>
            <a:schemeClr val="tx1"/>
          </a:solidFill>
          <a:latin typeface="+mn-lt"/>
          <a:ea typeface="+mn-ea"/>
          <a:cs typeface="+mn-cs"/>
        </a:defRPr>
      </a:lvl3pPr>
      <a:lvl4pPr marL="1291696" algn="l" defTabSz="861131" rtl="0" eaLnBrk="1" latinLnBrk="0" hangingPunct="1">
        <a:defRPr sz="1695" kern="1200">
          <a:solidFill>
            <a:schemeClr val="tx1"/>
          </a:solidFill>
          <a:latin typeface="+mn-lt"/>
          <a:ea typeface="+mn-ea"/>
          <a:cs typeface="+mn-cs"/>
        </a:defRPr>
      </a:lvl4pPr>
      <a:lvl5pPr marL="1722263" algn="l" defTabSz="861131" rtl="0" eaLnBrk="1" latinLnBrk="0" hangingPunct="1">
        <a:defRPr sz="1695" kern="1200">
          <a:solidFill>
            <a:schemeClr val="tx1"/>
          </a:solidFill>
          <a:latin typeface="+mn-lt"/>
          <a:ea typeface="+mn-ea"/>
          <a:cs typeface="+mn-cs"/>
        </a:defRPr>
      </a:lvl5pPr>
      <a:lvl6pPr marL="2152828" algn="l" defTabSz="861131" rtl="0" eaLnBrk="1" latinLnBrk="0" hangingPunct="1">
        <a:defRPr sz="1695" kern="1200">
          <a:solidFill>
            <a:schemeClr val="tx1"/>
          </a:solidFill>
          <a:latin typeface="+mn-lt"/>
          <a:ea typeface="+mn-ea"/>
          <a:cs typeface="+mn-cs"/>
        </a:defRPr>
      </a:lvl6pPr>
      <a:lvl7pPr marL="2583393" algn="l" defTabSz="861131" rtl="0" eaLnBrk="1" latinLnBrk="0" hangingPunct="1">
        <a:defRPr sz="1695" kern="1200">
          <a:solidFill>
            <a:schemeClr val="tx1"/>
          </a:solidFill>
          <a:latin typeface="+mn-lt"/>
          <a:ea typeface="+mn-ea"/>
          <a:cs typeface="+mn-cs"/>
        </a:defRPr>
      </a:lvl7pPr>
      <a:lvl8pPr marL="3013959" algn="l" defTabSz="861131" rtl="0" eaLnBrk="1" latinLnBrk="0" hangingPunct="1">
        <a:defRPr sz="1695" kern="1200">
          <a:solidFill>
            <a:schemeClr val="tx1"/>
          </a:solidFill>
          <a:latin typeface="+mn-lt"/>
          <a:ea typeface="+mn-ea"/>
          <a:cs typeface="+mn-cs"/>
        </a:defRPr>
      </a:lvl8pPr>
      <a:lvl9pPr marL="3444524" algn="l" defTabSz="861131" rtl="0" eaLnBrk="1" latinLnBrk="0" hangingPunct="1">
        <a:defRPr sz="16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/>
          <p:cNvSpPr txBox="1"/>
          <p:nvPr/>
        </p:nvSpPr>
        <p:spPr>
          <a:xfrm>
            <a:off x="3121649" y="4436718"/>
            <a:ext cx="15021676" cy="270843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如何製作成果海報</a:t>
            </a:r>
            <a:r>
              <a:rPr lang="en-US" altLang="zh-TW" sz="8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8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專題題目</a:t>
            </a:r>
            <a:r>
              <a:rPr lang="en-US" altLang="zh-TW" sz="8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algn="ctr"/>
            <a:r>
              <a:rPr lang="zh-TW" altLang="en-US" sz="5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王大明 韋小寶</a:t>
            </a:r>
            <a:endParaRPr lang="en-US" altLang="zh-TW" sz="50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sz="4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隊伍編號：</a:t>
            </a:r>
            <a:r>
              <a:rPr lang="en-US" altLang="zh-TW" sz="4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4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報名截止後</a:t>
            </a:r>
            <a:r>
              <a:rPr lang="zh-TW" altLang="en-US" sz="4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zh-TW" altLang="en-US" sz="4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由主辦單位公告後，</a:t>
            </a:r>
            <a:r>
              <a:rPr lang="zh-TW" altLang="en-US" sz="4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自行填寫</a:t>
            </a:r>
            <a:r>
              <a:rPr lang="en-US" altLang="zh-TW" sz="4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lang="zh-TW" altLang="en-US" sz="40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圓角矩形 6"/>
          <p:cNvSpPr/>
          <p:nvPr/>
        </p:nvSpPr>
        <p:spPr>
          <a:xfrm>
            <a:off x="457200" y="7257393"/>
            <a:ext cx="20659725" cy="3273155"/>
          </a:xfrm>
          <a:prstGeom prst="roundRect">
            <a:avLst/>
          </a:prstGeom>
          <a:solidFill>
            <a:schemeClr val="bg1"/>
          </a:solidFill>
          <a:ln>
            <a:solidFill>
              <a:srgbClr val="A0C5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zh-TW" altLang="en-US" sz="3600" b="1" u="sng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摘要</a:t>
            </a:r>
            <a:endParaRPr lang="en-US" altLang="zh-TW" sz="3600" b="1" u="sng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3600" dirty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本資訊專題競賽海報發表採一篇論文一面看板</a:t>
            </a:r>
            <a:r>
              <a:rPr lang="zh-CN" altLang="en-US" sz="3600" dirty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。</a:t>
            </a:r>
            <a:r>
              <a:rPr lang="zh-TW" altLang="en-US" sz="3600" dirty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此次競賽海報之海報版面尺寸為</a:t>
            </a:r>
            <a:r>
              <a:rPr lang="en-US" altLang="zh-TW" sz="3600" dirty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(59.4cm*84.1cm)A1</a:t>
            </a:r>
            <a:r>
              <a:rPr lang="zh-TW" altLang="en-US" sz="3600" dirty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大小，請參賽隊伍依統一格式製作</a:t>
            </a:r>
            <a:r>
              <a:rPr lang="zh-TW" altLang="en-US" sz="3600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。</a:t>
            </a:r>
            <a:r>
              <a:rPr lang="zh-CN" altLang="en-US" sz="3600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此</a:t>
            </a:r>
            <a:r>
              <a:rPr lang="zh-CN" altLang="en-US" sz="3600" dirty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乃參考範本。</a:t>
            </a:r>
            <a:endParaRPr lang="en-US" altLang="zh-TW" sz="3600" dirty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  <a:p>
            <a:pPr algn="ctr"/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457200" y="10715625"/>
            <a:ext cx="10458450" cy="14849475"/>
          </a:xfrm>
          <a:prstGeom prst="roundRect">
            <a:avLst>
              <a:gd name="adj" fmla="val 9048"/>
            </a:avLst>
          </a:prstGeom>
          <a:solidFill>
            <a:schemeClr val="bg1"/>
          </a:solidFill>
          <a:ln>
            <a:solidFill>
              <a:srgbClr val="A0C5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11004189" y="10715625"/>
            <a:ext cx="10144125" cy="14849475"/>
          </a:xfrm>
          <a:prstGeom prst="roundRect">
            <a:avLst>
              <a:gd name="adj" fmla="val 7697"/>
            </a:avLst>
          </a:prstGeom>
          <a:solidFill>
            <a:schemeClr val="bg1"/>
          </a:solidFill>
          <a:ln>
            <a:solidFill>
              <a:srgbClr val="A0C5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1" name="Text Placeholder 231"/>
          <p:cNvSpPr txBox="1">
            <a:spLocks/>
          </p:cNvSpPr>
          <p:nvPr/>
        </p:nvSpPr>
        <p:spPr>
          <a:xfrm>
            <a:off x="11706203" y="10993311"/>
            <a:ext cx="9037068" cy="15391603"/>
          </a:xfrm>
          <a:prstGeom prst="rect">
            <a:avLst/>
          </a:prstGeom>
        </p:spPr>
        <p:txBody>
          <a:bodyPr vert="horz" lIns="273780" tIns="136891" rIns="273780" bIns="136891" rtlCol="0" anchor="t"/>
          <a:lstStyle>
            <a:defPPr>
              <a:defRPr lang="zh-TW"/>
            </a:defPPr>
            <a:lvl1pPr marL="0" algn="l" defTabSz="2952323" rtl="0" eaLnBrk="1" latinLnBrk="0" hangingPunct="1">
              <a:defRPr sz="3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476162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323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428485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04647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380808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856970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333131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809293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 sz="3600" dirty="0">
              <a:solidFill>
                <a:schemeClr val="tx1"/>
              </a:solidFill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</p:txBody>
      </p:sp>
      <p:sp>
        <p:nvSpPr>
          <p:cNvPr id="41" name="圓角矩形 40"/>
          <p:cNvSpPr/>
          <p:nvPr/>
        </p:nvSpPr>
        <p:spPr>
          <a:xfrm>
            <a:off x="457200" y="25876506"/>
            <a:ext cx="20776841" cy="4061230"/>
          </a:xfrm>
          <a:prstGeom prst="roundRect">
            <a:avLst/>
          </a:prstGeom>
          <a:solidFill>
            <a:schemeClr val="bg1"/>
          </a:solidFill>
          <a:ln>
            <a:solidFill>
              <a:srgbClr val="A0C5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zh-TW" altLang="en-US" sz="3600" b="1" u="sng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結論及其他事項</a:t>
            </a:r>
            <a:endParaRPr lang="en-US" altLang="zh-TW" sz="3600" b="1" u="sng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just">
              <a:spcBef>
                <a:spcPts val="1200"/>
              </a:spcBef>
            </a:pP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1.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請</a:t>
            </a:r>
            <a:r>
              <a:rPr lang="zh-TW" altLang="en-US" sz="36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於</a:t>
            </a:r>
            <a:r>
              <a:rPr lang="en-US" altLang="zh-TW" sz="360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5/</a:t>
            </a:r>
            <a:r>
              <a:rPr lang="en-US" altLang="zh-TW" sz="360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</a:t>
            </a:r>
            <a:r>
              <a:rPr lang="zh-TW" altLang="en-US" sz="360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早上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盡早至會場張貼海報，並派員於展示時段進行解說</a:t>
            </a:r>
            <a:endParaRPr lang="en-US" altLang="zh-TW" sz="36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just">
              <a:spcBef>
                <a:spcPts val="1200"/>
              </a:spcBef>
            </a:pP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2.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感謝參加活動</a:t>
            </a:r>
          </a:p>
        </p:txBody>
      </p:sp>
      <p:sp>
        <p:nvSpPr>
          <p:cNvPr id="43" name="文字方塊 42"/>
          <p:cNvSpPr txBox="1"/>
          <p:nvPr/>
        </p:nvSpPr>
        <p:spPr>
          <a:xfrm>
            <a:off x="909168" y="11029949"/>
            <a:ext cx="9604251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b="1" u="sng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海報格式</a:t>
            </a:r>
            <a:endParaRPr lang="en-US" altLang="zh-TW" sz="3600" b="1" u="sng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just"/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(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一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)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字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型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大小</a:t>
            </a:r>
            <a:endParaRPr lang="en-US" altLang="zh-CN" sz="2600" dirty="0"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pPr algn="just"/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標題字體請以 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84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 級字，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作者姓名請以</a:t>
            </a:r>
            <a:r>
              <a:rPr lang="en-US" altLang="zh-CN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50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 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級字，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隊伍名稱及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編號請以</a:t>
            </a:r>
            <a:r>
              <a:rPr lang="en-US" altLang="zh-CN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40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 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級字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。</a:t>
            </a:r>
          </a:p>
          <a:p>
            <a:pPr algn="just"/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內文之字體為 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36 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級字，中、英文請分別以 標楷體 與 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Times New Roman 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書寫。</a:t>
            </a:r>
            <a:endParaRPr lang="en-US" altLang="zh-TW" sz="2600" dirty="0"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pPr algn="just"/>
            <a:endParaRPr lang="en-US" altLang="zh-TW" sz="2600" dirty="0"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pPr algn="just"/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(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二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)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章節及小節標題排列</a:t>
            </a:r>
          </a:p>
          <a:p>
            <a:pPr algn="just"/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專題競賽題目、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作者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、隊伍名稱與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編號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及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各章節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標題請置於中央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居中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)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，各章節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標題請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加上底線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，小節標題請自文稿之左緣開始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齊左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)</a:t>
            </a:r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。</a:t>
            </a:r>
            <a:endParaRPr lang="en-US" altLang="zh-TW" sz="2600" dirty="0"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pPr algn="just"/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各章節內容請向上對齊。</a:t>
            </a:r>
            <a:endParaRPr lang="en-US" altLang="zh-TW" sz="2600" dirty="0"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pPr algn="just"/>
            <a:endParaRPr lang="en-US" altLang="zh-TW" sz="2600" dirty="0"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pPr algn="just"/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(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三</a:t>
            </a:r>
            <a:r>
              <a:rPr lang="en-US" altLang="zh-TW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)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圖表</a:t>
            </a:r>
            <a:endParaRPr lang="zh-TW" altLang="en-US" sz="2600" dirty="0"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pPr algn="just"/>
            <a:r>
              <a:rPr lang="zh-TW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圖、表等可以列在文中，請儘量靠近文中第一次提及的地方。各圖、表請備說明內容，圖的說明應置於圖的下方，而表的說明則應置於表的上方</a:t>
            </a:r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并相左對齊，如表一。</a:t>
            </a:r>
            <a:endParaRPr lang="zh-TW" altLang="en-US" sz="2600" dirty="0"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pPr algn="just"/>
            <a:endParaRPr lang="en-US" altLang="zh-TW" sz="2600" dirty="0"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pPr algn="just"/>
            <a:r>
              <a:rPr lang="zh-CN" altLang="en-US" sz="2600" dirty="0"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表一 這是一個範例表</a:t>
            </a:r>
            <a:endParaRPr lang="en-US" altLang="zh-TW" sz="2600" dirty="0"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45" name="table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21532" y="19802475"/>
            <a:ext cx="8184019" cy="4660633"/>
          </a:xfrm>
          <a:prstGeom prst="rect">
            <a:avLst/>
          </a:prstGeom>
        </p:spPr>
      </p:pic>
      <p:sp>
        <p:nvSpPr>
          <p:cNvPr id="46" name="Text Placeholder 231"/>
          <p:cNvSpPr txBox="1">
            <a:spLocks/>
          </p:cNvSpPr>
          <p:nvPr/>
        </p:nvSpPr>
        <p:spPr>
          <a:xfrm>
            <a:off x="11723988" y="11115675"/>
            <a:ext cx="9037068" cy="12887325"/>
          </a:xfrm>
          <a:prstGeom prst="rect">
            <a:avLst/>
          </a:prstGeom>
        </p:spPr>
        <p:txBody>
          <a:bodyPr vert="horz" lIns="273780" tIns="136891" rIns="273780" bIns="136891" rtlCol="0" anchor="t"/>
          <a:lstStyle>
            <a:defPPr>
              <a:defRPr lang="zh-TW"/>
            </a:defPPr>
            <a:lvl1pPr marL="0" algn="l" defTabSz="2952323" rtl="0" eaLnBrk="1" latinLnBrk="0" hangingPunct="1">
              <a:defRPr sz="3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476162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323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428485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04647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380808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856970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333131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809293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b="1" u="sng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注意</a:t>
            </a:r>
            <a:endParaRPr lang="en-US" altLang="zh-TW" sz="3600" b="1" u="sng" dirty="0">
              <a:solidFill>
                <a:schemeClr val="tx1"/>
              </a:solidFill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(</a:t>
            </a:r>
            <a:r>
              <a:rPr lang="zh-CN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一</a:t>
            </a:r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) </a:t>
            </a:r>
            <a:r>
              <a:rPr lang="zh-CN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背景方格可依內容大小自行調整。</a:t>
            </a:r>
            <a:endParaRPr lang="en-US" altLang="zh-CN" sz="3600" dirty="0">
              <a:solidFill>
                <a:schemeClr val="tx1"/>
              </a:solidFill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endParaRPr lang="en-US" altLang="zh-CN" sz="3600" dirty="0">
              <a:solidFill>
                <a:schemeClr val="tx1"/>
              </a:solidFill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endParaRPr lang="en-US" altLang="zh-CN" sz="3600" dirty="0">
              <a:solidFill>
                <a:schemeClr val="tx1"/>
              </a:solidFill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二</a:t>
            </a:r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) </a:t>
            </a:r>
            <a:r>
              <a:rPr lang="zh-CN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海報請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自行列印並</a:t>
            </a:r>
            <a:r>
              <a:rPr lang="zh-CN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攜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至</a:t>
            </a:r>
            <a:r>
              <a:rPr lang="zh-CN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會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場</a:t>
            </a:r>
            <a:r>
              <a:rPr lang="zh-CN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張貼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，主辦單位提供張貼欄</a:t>
            </a:r>
            <a:r>
              <a:rPr lang="zh-CN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。</a:t>
            </a:r>
            <a:endParaRPr lang="en-US" altLang="zh-CN" sz="3600" dirty="0">
              <a:solidFill>
                <a:schemeClr val="tx1"/>
              </a:solidFill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endParaRPr lang="en-US" altLang="zh-CN" sz="3600" dirty="0">
              <a:solidFill>
                <a:schemeClr val="tx1"/>
              </a:solidFill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  <a:p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三</a:t>
            </a:r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) </a:t>
            </a:r>
            <a:r>
              <a:rPr lang="zh-CN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itchFamily="65" charset="-120"/>
                <a:cs typeface="Times New Roman" panose="02020603050405020304" pitchFamily="18" charset="0"/>
              </a:rPr>
              <a:t>以下乃圖表說明的範例，圖的說明應置於圖的下方。圖和說明都請置於中央。</a:t>
            </a: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ea typeface="標楷體" pitchFamily="65" charset="-120"/>
              <a:cs typeface="Times New Roman" panose="02020603050405020304" pitchFamily="18" charset="0"/>
            </a:endParaRPr>
          </a:p>
        </p:txBody>
      </p:sp>
      <p:grpSp>
        <p:nvGrpSpPr>
          <p:cNvPr id="48" name="Group 43"/>
          <p:cNvGrpSpPr>
            <a:grpSpLocks/>
          </p:cNvGrpSpPr>
          <p:nvPr/>
        </p:nvGrpSpPr>
        <p:grpSpPr bwMode="auto">
          <a:xfrm>
            <a:off x="11959967" y="18336782"/>
            <a:ext cx="8565110" cy="5943297"/>
            <a:chOff x="767" y="10440"/>
            <a:chExt cx="5039" cy="3353"/>
          </a:xfrm>
        </p:grpSpPr>
        <p:grpSp>
          <p:nvGrpSpPr>
            <p:cNvPr id="49" name="Group 44"/>
            <p:cNvGrpSpPr>
              <a:grpSpLocks/>
            </p:cNvGrpSpPr>
            <p:nvPr/>
          </p:nvGrpSpPr>
          <p:grpSpPr bwMode="auto">
            <a:xfrm>
              <a:off x="767" y="10440"/>
              <a:ext cx="5039" cy="2604"/>
              <a:chOff x="767" y="10440"/>
              <a:chExt cx="5039" cy="2604"/>
            </a:xfrm>
          </p:grpSpPr>
          <p:grpSp>
            <p:nvGrpSpPr>
              <p:cNvPr id="54" name="Group 45"/>
              <p:cNvGrpSpPr>
                <a:grpSpLocks/>
              </p:cNvGrpSpPr>
              <p:nvPr/>
            </p:nvGrpSpPr>
            <p:grpSpPr bwMode="auto">
              <a:xfrm>
                <a:off x="767" y="10440"/>
                <a:ext cx="5039" cy="2604"/>
                <a:chOff x="1793" y="7218"/>
                <a:chExt cx="8647" cy="4635"/>
              </a:xfrm>
            </p:grpSpPr>
            <p:sp>
              <p:nvSpPr>
                <p:cNvPr id="61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1793" y="7218"/>
                  <a:ext cx="2160" cy="126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9525">
                  <a:solidFill>
                    <a:schemeClr val="accent2"/>
                  </a:solidFill>
                  <a:miter lim="800000"/>
                  <a:headEnd/>
                  <a:tailEnd/>
                </a:ln>
              </p:spPr>
              <p:txBody>
                <a:bodyPr lIns="84699" tIns="42349" rIns="84699" bIns="42349" anchor="ctr" anchorCtr="1"/>
                <a:lstStyle>
                  <a:defPPr>
                    <a:defRPr lang="zh-TW"/>
                  </a:defPPr>
                  <a:lvl1pPr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1pPr>
                  <a:lvl2pPr marL="4572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2pPr>
                  <a:lvl3pPr marL="9144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3pPr>
                  <a:lvl4pPr marL="13716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4pPr>
                  <a:lvl5pPr marL="18288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</a:pPr>
                  <a:r>
                    <a:rPr lang="zh-TW" altLang="en-US" sz="1600" b="1" u="sng" dirty="0">
                      <a:cs typeface="Times New Roman" panose="02020603050405020304" pitchFamily="18" charset="0"/>
                    </a:rPr>
                    <a:t>需求面</a:t>
                  </a:r>
                </a:p>
                <a:p>
                  <a:pPr algn="ctr" eaLnBrk="1" hangingPunct="1">
                    <a:spcBef>
                      <a:spcPct val="0"/>
                    </a:spcBef>
                  </a:pPr>
                  <a:r>
                    <a:rPr lang="zh-TW" altLang="en-US" sz="1600" dirty="0">
                      <a:cs typeface="Times New Roman" panose="02020603050405020304" pitchFamily="18" charset="0"/>
                    </a:rPr>
                    <a:t>工作負荷</a:t>
                  </a:r>
                </a:p>
                <a:p>
                  <a:pPr algn="ctr" eaLnBrk="1" hangingPunct="1">
                    <a:spcBef>
                      <a:spcPct val="0"/>
                    </a:spcBef>
                  </a:pPr>
                  <a:r>
                    <a:rPr lang="zh-TW" altLang="en-US" sz="1600" dirty="0">
                      <a:cs typeface="Times New Roman" panose="02020603050405020304" pitchFamily="18" charset="0"/>
                    </a:rPr>
                    <a:t>角色衝突</a:t>
                  </a:r>
                </a:p>
              </p:txBody>
            </p:sp>
            <p:sp>
              <p:nvSpPr>
                <p:cNvPr id="62" name="Text Box 47"/>
                <p:cNvSpPr txBox="1">
                  <a:spLocks noChangeArrowheads="1"/>
                </p:cNvSpPr>
                <p:nvPr/>
              </p:nvSpPr>
              <p:spPr bwMode="auto">
                <a:xfrm>
                  <a:off x="1800" y="9000"/>
                  <a:ext cx="2160" cy="126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9525">
                  <a:solidFill>
                    <a:schemeClr val="accent2"/>
                  </a:solidFill>
                  <a:miter lim="800000"/>
                  <a:headEnd/>
                  <a:tailEnd/>
                </a:ln>
              </p:spPr>
              <p:txBody>
                <a:bodyPr lIns="84699" tIns="42349" rIns="84699" bIns="42349" anchor="ctr" anchorCtr="1"/>
                <a:lstStyle>
                  <a:defPPr>
                    <a:defRPr lang="zh-TW"/>
                  </a:defPPr>
                  <a:lvl1pPr algn="ctr" fontAlgn="base">
                    <a:spcBef>
                      <a:spcPct val="0"/>
                    </a:spcBef>
                    <a:spcAft>
                      <a:spcPct val="0"/>
                    </a:spcAft>
                    <a:defRPr kumimoji="1" sz="1600" b="1" u="sng">
                      <a:latin typeface="Times New Roman" pitchFamily="18" charset="0"/>
                      <a:ea typeface="標楷體" pitchFamily="65" charset="-120"/>
                    </a:defRPr>
                  </a:lvl1pPr>
                  <a:lvl2pPr marL="4572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2pPr>
                  <a:lvl3pPr marL="9144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3pPr>
                  <a:lvl4pPr marL="13716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4pPr>
                  <a:lvl5pPr marL="18288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5pPr>
                  <a:lvl6pPr marL="22860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6pPr>
                  <a:lvl7pPr marL="27432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7pPr>
                  <a:lvl8pPr marL="32004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8pPr>
                  <a:lvl9pPr marL="36576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9pPr>
                </a:lstStyle>
                <a:p>
                  <a:r>
                    <a:rPr lang="zh-TW" altLang="en-US" dirty="0">
                      <a:cs typeface="Times New Roman" panose="02020603050405020304" pitchFamily="18" charset="0"/>
                    </a:rPr>
                    <a:t>資源面</a:t>
                  </a:r>
                </a:p>
                <a:p>
                  <a:r>
                    <a:rPr lang="zh-TW" altLang="en-US" b="0" dirty="0">
                      <a:cs typeface="Times New Roman" panose="02020603050405020304" pitchFamily="18" charset="0"/>
                    </a:rPr>
                    <a:t>工作自主性</a:t>
                  </a:r>
                </a:p>
                <a:p>
                  <a:r>
                    <a:rPr lang="zh-TW" altLang="en-US" b="0" dirty="0">
                      <a:cs typeface="Times New Roman" panose="02020603050405020304" pitchFamily="18" charset="0"/>
                    </a:rPr>
                    <a:t>社會支持</a:t>
                  </a:r>
                </a:p>
              </p:txBody>
            </p:sp>
            <p:sp>
              <p:nvSpPr>
                <p:cNvPr id="63" name="Text Box 48"/>
                <p:cNvSpPr txBox="1">
                  <a:spLocks noChangeArrowheads="1"/>
                </p:cNvSpPr>
                <p:nvPr/>
              </p:nvSpPr>
              <p:spPr bwMode="auto">
                <a:xfrm>
                  <a:off x="5220" y="7920"/>
                  <a:ext cx="2160" cy="162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9525">
                  <a:solidFill>
                    <a:schemeClr val="accent2"/>
                  </a:solidFill>
                  <a:miter lim="800000"/>
                  <a:headEnd/>
                  <a:tailEnd/>
                </a:ln>
              </p:spPr>
              <p:txBody>
                <a:bodyPr lIns="84699" tIns="42349" rIns="84699" bIns="42349" anchor="ctr" anchorCtr="1"/>
                <a:lstStyle>
                  <a:defPPr>
                    <a:defRPr lang="zh-TW"/>
                  </a:defPPr>
                  <a:lvl1pPr algn="ctr" fontAlgn="base">
                    <a:spcBef>
                      <a:spcPct val="0"/>
                    </a:spcBef>
                    <a:spcAft>
                      <a:spcPct val="0"/>
                    </a:spcAft>
                    <a:defRPr kumimoji="1" sz="1600" b="1" u="sng">
                      <a:latin typeface="Times New Roman" pitchFamily="18" charset="0"/>
                      <a:ea typeface="標楷體" pitchFamily="65" charset="-120"/>
                    </a:defRPr>
                  </a:lvl1pPr>
                  <a:lvl2pPr marL="4572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2pPr>
                  <a:lvl3pPr marL="9144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3pPr>
                  <a:lvl4pPr marL="13716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4pPr>
                  <a:lvl5pPr marL="18288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5pPr>
                  <a:lvl6pPr marL="22860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6pPr>
                  <a:lvl7pPr marL="27432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7pPr>
                  <a:lvl8pPr marL="32004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8pPr>
                  <a:lvl9pPr marL="36576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9pPr>
                </a:lstStyle>
                <a:p>
                  <a:r>
                    <a:rPr lang="zh-TW" altLang="en-US" dirty="0">
                      <a:cs typeface="Times New Roman" panose="02020603050405020304" pitchFamily="18" charset="0"/>
                    </a:rPr>
                    <a:t>職業倦怠</a:t>
                  </a:r>
                </a:p>
                <a:p>
                  <a:r>
                    <a:rPr lang="zh-TW" altLang="en-US" b="0" dirty="0">
                      <a:cs typeface="Times New Roman" panose="02020603050405020304" pitchFamily="18" charset="0"/>
                    </a:rPr>
                    <a:t>情緒耗竭</a:t>
                  </a:r>
                </a:p>
                <a:p>
                  <a:r>
                    <a:rPr lang="zh-TW" altLang="en-US" b="0" dirty="0">
                      <a:cs typeface="Times New Roman" panose="02020603050405020304" pitchFamily="18" charset="0"/>
                    </a:rPr>
                    <a:t>去人性化</a:t>
                  </a:r>
                </a:p>
                <a:p>
                  <a:r>
                    <a:rPr lang="zh-TW" altLang="en-US" b="0" dirty="0">
                      <a:cs typeface="Times New Roman" panose="02020603050405020304" pitchFamily="18" charset="0"/>
                    </a:rPr>
                    <a:t>成就感低落</a:t>
                  </a:r>
                </a:p>
              </p:txBody>
            </p:sp>
            <p:sp>
              <p:nvSpPr>
                <p:cNvPr id="64" name="Text Box 49"/>
                <p:cNvSpPr txBox="1">
                  <a:spLocks noChangeArrowheads="1"/>
                </p:cNvSpPr>
                <p:nvPr/>
              </p:nvSpPr>
              <p:spPr bwMode="auto">
                <a:xfrm>
                  <a:off x="8280" y="7920"/>
                  <a:ext cx="2160" cy="162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9525">
                  <a:solidFill>
                    <a:schemeClr val="accent2"/>
                  </a:solidFill>
                  <a:miter lim="800000"/>
                  <a:headEnd/>
                  <a:tailEnd/>
                </a:ln>
              </p:spPr>
              <p:txBody>
                <a:bodyPr lIns="84699" tIns="42349" rIns="84699" bIns="42349" anchor="ctr" anchorCtr="1"/>
                <a:lstStyle>
                  <a:defPPr>
                    <a:defRPr lang="zh-TW"/>
                  </a:defPPr>
                  <a:lvl1pPr algn="ctr" fontAlgn="base">
                    <a:spcBef>
                      <a:spcPct val="0"/>
                    </a:spcBef>
                    <a:spcAft>
                      <a:spcPct val="0"/>
                    </a:spcAft>
                    <a:defRPr kumimoji="1" sz="1600" b="1" u="sng">
                      <a:latin typeface="Times New Roman" pitchFamily="18" charset="0"/>
                      <a:ea typeface="標楷體" pitchFamily="65" charset="-120"/>
                    </a:defRPr>
                  </a:lvl1pPr>
                  <a:lvl2pPr marL="4572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2pPr>
                  <a:lvl3pPr marL="9144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3pPr>
                  <a:lvl4pPr marL="13716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4pPr>
                  <a:lvl5pPr marL="18288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5pPr>
                  <a:lvl6pPr marL="22860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6pPr>
                  <a:lvl7pPr marL="27432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7pPr>
                  <a:lvl8pPr marL="32004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8pPr>
                  <a:lvl9pPr marL="36576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9pPr>
                </a:lstStyle>
                <a:p>
                  <a:r>
                    <a:rPr lang="zh-TW" altLang="en-US" dirty="0">
                      <a:cs typeface="Times New Roman" panose="02020603050405020304" pitchFamily="18" charset="0"/>
                    </a:rPr>
                    <a:t>倦怠結果</a:t>
                  </a:r>
                </a:p>
                <a:p>
                  <a:r>
                    <a:rPr lang="zh-TW" altLang="en-US" b="0" dirty="0">
                      <a:cs typeface="Times New Roman" panose="02020603050405020304" pitchFamily="18" charset="0"/>
                    </a:rPr>
                    <a:t>組織承諾</a:t>
                  </a:r>
                </a:p>
                <a:p>
                  <a:r>
                    <a:rPr lang="zh-TW" altLang="en-US" b="0" dirty="0">
                      <a:cs typeface="Times New Roman" panose="02020603050405020304" pitchFamily="18" charset="0"/>
                    </a:rPr>
                    <a:t>離職意向</a:t>
                  </a:r>
                </a:p>
              </p:txBody>
            </p:sp>
            <p:sp>
              <p:nvSpPr>
                <p:cNvPr id="65" name="Line 50"/>
                <p:cNvSpPr>
                  <a:spLocks noChangeShapeType="1"/>
                </p:cNvSpPr>
                <p:nvPr/>
              </p:nvSpPr>
              <p:spPr bwMode="auto">
                <a:xfrm>
                  <a:off x="3960" y="7740"/>
                  <a:ext cx="1260" cy="90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>
                  <a:defPPr>
                    <a:defRPr lang="zh-TW"/>
                  </a:defPPr>
                  <a:lvl1pPr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1pPr>
                  <a:lvl2pPr marL="4572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2pPr>
                  <a:lvl3pPr marL="9144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3pPr>
                  <a:lvl4pPr marL="13716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4pPr>
                  <a:lvl5pPr marL="18288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9pPr>
                </a:lstStyle>
                <a:p>
                  <a:endParaRPr lang="zh-TW" altLang="en-US" sz="1600"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Line 51"/>
                <p:cNvSpPr>
                  <a:spLocks noChangeShapeType="1"/>
                </p:cNvSpPr>
                <p:nvPr/>
              </p:nvSpPr>
              <p:spPr bwMode="auto">
                <a:xfrm flipV="1">
                  <a:off x="3960" y="8820"/>
                  <a:ext cx="1260" cy="72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>
                  <a:defPPr>
                    <a:defRPr lang="zh-TW"/>
                  </a:defPPr>
                  <a:lvl1pPr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1pPr>
                  <a:lvl2pPr marL="4572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2pPr>
                  <a:lvl3pPr marL="9144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3pPr>
                  <a:lvl4pPr marL="13716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4pPr>
                  <a:lvl5pPr marL="18288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9pPr>
                </a:lstStyle>
                <a:p>
                  <a:endParaRPr lang="zh-TW" altLang="en-US" sz="1600"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Line 52"/>
                <p:cNvSpPr>
                  <a:spLocks noChangeShapeType="1"/>
                </p:cNvSpPr>
                <p:nvPr/>
              </p:nvSpPr>
              <p:spPr bwMode="auto">
                <a:xfrm>
                  <a:off x="7380" y="8640"/>
                  <a:ext cx="900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>
                  <a:defPPr>
                    <a:defRPr lang="zh-TW"/>
                  </a:defPPr>
                  <a:lvl1pPr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1pPr>
                  <a:lvl2pPr marL="4572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2pPr>
                  <a:lvl3pPr marL="9144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3pPr>
                  <a:lvl4pPr marL="13716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4pPr>
                  <a:lvl5pPr marL="18288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9pPr>
                </a:lstStyle>
                <a:p>
                  <a:endParaRPr lang="zh-TW" altLang="en-US" sz="1600"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8" name="Text Box 53"/>
                <p:cNvSpPr txBox="1">
                  <a:spLocks noChangeArrowheads="1"/>
                </p:cNvSpPr>
                <p:nvPr/>
              </p:nvSpPr>
              <p:spPr bwMode="auto">
                <a:xfrm>
                  <a:off x="5220" y="10233"/>
                  <a:ext cx="2160" cy="1620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9525">
                  <a:solidFill>
                    <a:schemeClr val="accent2"/>
                  </a:solidFill>
                  <a:miter lim="800000"/>
                  <a:headEnd/>
                  <a:tailEnd/>
                </a:ln>
              </p:spPr>
              <p:txBody>
                <a:bodyPr lIns="84699" tIns="42349" rIns="84699" bIns="42349" anchor="ctr" anchorCtr="1"/>
                <a:lstStyle>
                  <a:defPPr>
                    <a:defRPr lang="zh-TW"/>
                  </a:defPPr>
                  <a:lvl1pPr algn="ctr" fontAlgn="base">
                    <a:spcBef>
                      <a:spcPct val="0"/>
                    </a:spcBef>
                    <a:spcAft>
                      <a:spcPct val="0"/>
                    </a:spcAft>
                    <a:defRPr kumimoji="1" sz="1600" b="1" u="sng">
                      <a:latin typeface="Times New Roman" pitchFamily="18" charset="0"/>
                      <a:ea typeface="標楷體" pitchFamily="65" charset="-120"/>
                    </a:defRPr>
                  </a:lvl1pPr>
                  <a:lvl2pPr marL="4572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2pPr>
                  <a:lvl3pPr marL="9144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3pPr>
                  <a:lvl4pPr marL="13716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4pPr>
                  <a:lvl5pPr marL="182880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5pPr>
                  <a:lvl6pPr marL="22860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6pPr>
                  <a:lvl7pPr marL="27432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7pPr>
                  <a:lvl8pPr marL="32004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8pPr>
                  <a:lvl9pPr marL="3657600" defTabSz="914400">
                    <a:defRPr kumimoji="1" sz="2400">
                      <a:latin typeface="Times New Roman" pitchFamily="18" charset="0"/>
                      <a:ea typeface="標楷體" pitchFamily="65" charset="-120"/>
                    </a:defRPr>
                  </a:lvl9pPr>
                </a:lstStyle>
                <a:p>
                  <a:r>
                    <a:rPr lang="zh-TW" altLang="en-US" dirty="0">
                      <a:cs typeface="Times New Roman" panose="02020603050405020304" pitchFamily="18" charset="0"/>
                    </a:rPr>
                    <a:t>控制變項</a:t>
                  </a:r>
                </a:p>
                <a:p>
                  <a:r>
                    <a:rPr lang="zh-TW" altLang="en-US" b="0" dirty="0">
                      <a:cs typeface="Times New Roman" panose="02020603050405020304" pitchFamily="18" charset="0"/>
                    </a:rPr>
                    <a:t>性別、年齡、教育程度、婚姻狀況、工作職位</a:t>
                  </a:r>
                </a:p>
              </p:txBody>
            </p:sp>
            <p:sp>
              <p:nvSpPr>
                <p:cNvPr id="69" name="Line 54"/>
                <p:cNvSpPr>
                  <a:spLocks noChangeShapeType="1"/>
                </p:cNvSpPr>
                <p:nvPr/>
              </p:nvSpPr>
              <p:spPr bwMode="auto">
                <a:xfrm flipV="1">
                  <a:off x="6300" y="9540"/>
                  <a:ext cx="0" cy="72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>
                  <a:defPPr>
                    <a:defRPr lang="zh-TW"/>
                  </a:defPPr>
                  <a:lvl1pPr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1pPr>
                  <a:lvl2pPr marL="4572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2pPr>
                  <a:lvl3pPr marL="9144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3pPr>
                  <a:lvl4pPr marL="13716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4pPr>
                  <a:lvl5pPr marL="1828800" algn="l" rtl="0" fontAlgn="base">
                    <a:spcBef>
                      <a:spcPct val="50000"/>
                    </a:spcBef>
                    <a:spcAft>
                      <a:spcPct val="0"/>
                    </a:spcAft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5pPr>
                  <a:lvl6pPr marL="22860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6pPr>
                  <a:lvl7pPr marL="27432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7pPr>
                  <a:lvl8pPr marL="32004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8pPr>
                  <a:lvl9pPr marL="3657600" algn="l" defTabSz="914400" rtl="0" eaLnBrk="1" latinLnBrk="0" hangingPunct="1">
                    <a:defRPr kumimoji="1" sz="2400" kern="1200">
                      <a:solidFill>
                        <a:schemeClr val="tx1"/>
                      </a:solidFill>
                      <a:latin typeface="Times New Roman" pitchFamily="18" charset="0"/>
                      <a:ea typeface="標楷體" pitchFamily="65" charset="-120"/>
                      <a:cs typeface="+mn-cs"/>
                    </a:defRPr>
                  </a:lvl9pPr>
                </a:lstStyle>
                <a:p>
                  <a:endParaRPr lang="zh-TW" altLang="en-US" sz="1600"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56" name="Text Box 55"/>
              <p:cNvSpPr txBox="1">
                <a:spLocks noChangeArrowheads="1"/>
              </p:cNvSpPr>
              <p:nvPr/>
            </p:nvSpPr>
            <p:spPr bwMode="auto">
              <a:xfrm>
                <a:off x="2132" y="10614"/>
                <a:ext cx="454" cy="3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84699" tIns="42349" rIns="84699" bIns="42349"/>
              <a:lstStyle>
                <a:defPPr>
                  <a:defRPr lang="zh-TW"/>
                </a:defPPr>
                <a:lvl1pPr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1pPr>
                <a:lvl2pPr marL="4572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2pPr>
                <a:lvl3pPr marL="9144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3pPr>
                <a:lvl4pPr marL="13716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4pPr>
                <a:lvl5pPr marL="18288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9pPr>
              </a:lstStyle>
              <a:p>
                <a:pPr eaLnBrk="1" hangingPunct="1">
                  <a:spcBef>
                    <a:spcPct val="0"/>
                  </a:spcBef>
                </a:pPr>
                <a:r>
                  <a:rPr lang="en-US" altLang="zh-TW" sz="1600">
                    <a:cs typeface="Times New Roman" panose="02020603050405020304" pitchFamily="18" charset="0"/>
                  </a:rPr>
                  <a:t>H</a:t>
                </a:r>
                <a:r>
                  <a:rPr lang="en-US" altLang="zh-TW" sz="1600" baseline="-25000">
                    <a:cs typeface="Times New Roman" panose="02020603050405020304" pitchFamily="18" charset="0"/>
                  </a:rPr>
                  <a:t>1</a:t>
                </a:r>
                <a:endParaRPr lang="en-US" altLang="zh-TW" sz="1600"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Text Box 56"/>
              <p:cNvSpPr txBox="1">
                <a:spLocks noChangeArrowheads="1"/>
              </p:cNvSpPr>
              <p:nvPr/>
            </p:nvSpPr>
            <p:spPr bwMode="auto">
              <a:xfrm>
                <a:off x="3039" y="10569"/>
                <a:ext cx="499" cy="2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84699" tIns="42349" rIns="84699" bIns="42349"/>
              <a:lstStyle>
                <a:defPPr>
                  <a:defRPr lang="zh-TW"/>
                </a:defPPr>
                <a:lvl1pPr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1pPr>
                <a:lvl2pPr marL="4572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2pPr>
                <a:lvl3pPr marL="9144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3pPr>
                <a:lvl4pPr marL="13716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4pPr>
                <a:lvl5pPr marL="18288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9pPr>
              </a:lstStyle>
              <a:p>
                <a:pPr eaLnBrk="1" hangingPunct="1">
                  <a:spcBef>
                    <a:spcPct val="0"/>
                  </a:spcBef>
                </a:pPr>
                <a:r>
                  <a:rPr lang="en-US" altLang="zh-TW" sz="1600">
                    <a:solidFill>
                      <a:srgbClr val="000000"/>
                    </a:solidFill>
                    <a:cs typeface="Times New Roman" panose="02020603050405020304" pitchFamily="18" charset="0"/>
                  </a:rPr>
                  <a:t>H</a:t>
                </a:r>
                <a:r>
                  <a:rPr lang="en-US" altLang="zh-TW" sz="1600" baseline="-25000">
                    <a:solidFill>
                      <a:srgbClr val="000000"/>
                    </a:solidFill>
                    <a:cs typeface="Times New Roman" panose="02020603050405020304" pitchFamily="18" charset="0"/>
                  </a:rPr>
                  <a:t>4</a:t>
                </a:r>
                <a:endParaRPr lang="en-US" altLang="zh-TW" sz="1600"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Text Box 57"/>
              <p:cNvSpPr txBox="1">
                <a:spLocks noChangeArrowheads="1"/>
              </p:cNvSpPr>
              <p:nvPr/>
            </p:nvSpPr>
            <p:spPr bwMode="auto">
              <a:xfrm>
                <a:off x="4082" y="10977"/>
                <a:ext cx="408" cy="2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84699" tIns="42349" rIns="84699" bIns="42349"/>
              <a:lstStyle>
                <a:defPPr>
                  <a:defRPr lang="zh-TW"/>
                </a:defPPr>
                <a:lvl1pPr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1pPr>
                <a:lvl2pPr marL="4572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2pPr>
                <a:lvl3pPr marL="9144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3pPr>
                <a:lvl4pPr marL="13716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4pPr>
                <a:lvl5pPr marL="18288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9pPr>
              </a:lstStyle>
              <a:p>
                <a:pPr eaLnBrk="1" hangingPunct="1">
                  <a:spcBef>
                    <a:spcPct val="0"/>
                  </a:spcBef>
                </a:pPr>
                <a:r>
                  <a:rPr lang="en-US" altLang="zh-TW" sz="1600">
                    <a:cs typeface="Times New Roman" panose="02020603050405020304" pitchFamily="18" charset="0"/>
                  </a:rPr>
                  <a:t>H</a:t>
                </a:r>
                <a:r>
                  <a:rPr lang="en-US" altLang="zh-TW" sz="1600" baseline="-25000">
                    <a:cs typeface="Times New Roman" panose="02020603050405020304" pitchFamily="18" charset="0"/>
                  </a:rPr>
                  <a:t>3</a:t>
                </a:r>
                <a:endParaRPr lang="en-US" altLang="zh-TW" sz="1600"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Text Box 58"/>
              <p:cNvSpPr txBox="1">
                <a:spLocks noChangeArrowheads="1"/>
              </p:cNvSpPr>
              <p:nvPr/>
            </p:nvSpPr>
            <p:spPr bwMode="auto">
              <a:xfrm>
                <a:off x="2223" y="11521"/>
                <a:ext cx="408" cy="3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84699" tIns="42349" rIns="84699" bIns="42349"/>
              <a:lstStyle>
                <a:defPPr>
                  <a:defRPr lang="zh-TW"/>
                </a:defPPr>
                <a:lvl1pPr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1pPr>
                <a:lvl2pPr marL="4572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2pPr>
                <a:lvl3pPr marL="9144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3pPr>
                <a:lvl4pPr marL="13716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4pPr>
                <a:lvl5pPr marL="1828800" algn="l" rtl="0" fontAlgn="base">
                  <a:spcBef>
                    <a:spcPct val="5000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Times New Roman" pitchFamily="18" charset="0"/>
                    <a:ea typeface="標楷體" pitchFamily="65" charset="-120"/>
                    <a:cs typeface="+mn-cs"/>
                  </a:defRPr>
                </a:lvl9pPr>
              </a:lstStyle>
              <a:p>
                <a:pPr eaLnBrk="1" hangingPunct="1">
                  <a:spcBef>
                    <a:spcPct val="0"/>
                  </a:spcBef>
                </a:pPr>
                <a:r>
                  <a:rPr lang="en-US" altLang="zh-TW" sz="1600">
                    <a:cs typeface="Times New Roman" panose="02020603050405020304" pitchFamily="18" charset="0"/>
                  </a:rPr>
                  <a:t>H</a:t>
                </a:r>
                <a:r>
                  <a:rPr lang="en-US" altLang="zh-TW" sz="1600" baseline="-25000">
                    <a:cs typeface="Times New Roman" panose="02020603050405020304" pitchFamily="18" charset="0"/>
                  </a:rPr>
                  <a:t>2</a:t>
                </a:r>
                <a:endParaRPr lang="en-US" altLang="zh-TW" sz="1600"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51" name="Text Box 59"/>
            <p:cNvSpPr txBox="1">
              <a:spLocks noChangeArrowheads="1"/>
            </p:cNvSpPr>
            <p:nvPr/>
          </p:nvSpPr>
          <p:spPr bwMode="auto">
            <a:xfrm>
              <a:off x="1947" y="13206"/>
              <a:ext cx="2893" cy="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84699" tIns="42349" rIns="84699" bIns="42349">
              <a:spAutoFit/>
            </a:bodyPr>
            <a:lstStyle>
              <a:defPPr>
                <a:defRPr lang="zh-TW"/>
              </a:defPPr>
              <a:lvl1pPr algn="l" rtl="0" fontAlgn="base">
                <a:spcBef>
                  <a:spcPct val="5000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+mn-cs"/>
                </a:defRPr>
              </a:lvl1pPr>
              <a:lvl2pPr marL="457200" algn="l" rtl="0" fontAlgn="base">
                <a:spcBef>
                  <a:spcPct val="5000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+mn-cs"/>
                </a:defRPr>
              </a:lvl2pPr>
              <a:lvl3pPr marL="914400" algn="l" rtl="0" fontAlgn="base">
                <a:spcBef>
                  <a:spcPct val="5000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+mn-cs"/>
                </a:defRPr>
              </a:lvl3pPr>
              <a:lvl4pPr marL="1371600" algn="l" rtl="0" fontAlgn="base">
                <a:spcBef>
                  <a:spcPct val="5000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+mn-cs"/>
                </a:defRPr>
              </a:lvl4pPr>
              <a:lvl5pPr marL="1828800" algn="l" rtl="0" fontAlgn="base">
                <a:spcBef>
                  <a:spcPct val="5000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Times New Roman" pitchFamily="18" charset="0"/>
                  <a:ea typeface="標楷體" pitchFamily="65" charset="-120"/>
                  <a:cs typeface="+mn-cs"/>
                </a:defRPr>
              </a:lvl9pPr>
            </a:lstStyle>
            <a:p>
              <a:pPr eaLnBrk="1" hangingPunct="1">
                <a:spcBef>
                  <a:spcPct val="0"/>
                </a:spcBef>
              </a:pPr>
              <a:r>
                <a:rPr lang="zh-TW" altLang="en-US" sz="3600" dirty="0">
                  <a:cs typeface="Times New Roman" panose="02020603050405020304" pitchFamily="18" charset="0"/>
                </a:rPr>
                <a:t>圖</a:t>
              </a:r>
              <a:r>
                <a:rPr lang="zh-CN" altLang="en-US" sz="3600" dirty="0">
                  <a:cs typeface="Times New Roman" panose="02020603050405020304" pitchFamily="18" charset="0"/>
                </a:rPr>
                <a:t>一</a:t>
              </a:r>
              <a:r>
                <a:rPr lang="zh-TW" altLang="en-US" sz="3600" dirty="0">
                  <a:cs typeface="Times New Roman" panose="02020603050405020304" pitchFamily="18" charset="0"/>
                </a:rPr>
                <a:t>：研究架構圖</a:t>
              </a:r>
            </a:p>
            <a:p>
              <a:pPr eaLnBrk="1" hangingPunct="1">
                <a:spcBef>
                  <a:spcPct val="0"/>
                </a:spcBef>
              </a:pPr>
              <a:endParaRPr lang="zh-TW" altLang="en-US" sz="2600" b="1" dirty="0"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864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專題競賽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專題競賽主題" id="{8EAD158C-1BDA-4F99-93E6-8CFFCB5B7288}" vid="{5EBB90FE-4097-4948-847E-E05437A1A83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專題競賽主題</Template>
  <TotalTime>455</TotalTime>
  <Words>387</Words>
  <Application>Microsoft Office PowerPoint</Application>
  <PresentationFormat>自訂</PresentationFormat>
  <Paragraphs>50</Paragraphs>
  <Slides>1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2" baseType="lpstr">
      <vt:lpstr>專題競賽主題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csie</dc:creator>
  <cp:lastModifiedBy>sctu</cp:lastModifiedBy>
  <cp:revision>55</cp:revision>
  <dcterms:created xsi:type="dcterms:W3CDTF">2016-11-24T03:57:46Z</dcterms:created>
  <dcterms:modified xsi:type="dcterms:W3CDTF">2018-03-29T15:46:26Z</dcterms:modified>
</cp:coreProperties>
</file>

<file path=docProps/thumbnail.jpeg>
</file>